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116ED4A-15C0-4883-BC5E-BF6D50798AFC}" type="datetimeFigureOut">
              <a:rPr lang="en-US" smtClean="0"/>
              <a:pPr/>
              <a:t>5/18/2014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F55CC56-4BFA-4A45-8FBD-BE76970E65C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16ED4A-15C0-4883-BC5E-BF6D50798AFC}" type="datetimeFigureOut">
              <a:rPr lang="en-US" smtClean="0"/>
              <a:pPr/>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55CC56-4BFA-4A45-8FBD-BE76970E65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16ED4A-15C0-4883-BC5E-BF6D50798AFC}" type="datetimeFigureOut">
              <a:rPr lang="en-US" smtClean="0"/>
              <a:pPr/>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55CC56-4BFA-4A45-8FBD-BE76970E65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16ED4A-15C0-4883-BC5E-BF6D50798AFC}" type="datetimeFigureOut">
              <a:rPr lang="en-US" smtClean="0"/>
              <a:pPr/>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55CC56-4BFA-4A45-8FBD-BE76970E65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116ED4A-15C0-4883-BC5E-BF6D50798AFC}" type="datetimeFigureOut">
              <a:rPr lang="en-US" smtClean="0"/>
              <a:pPr/>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55CC56-4BFA-4A45-8FBD-BE76970E65C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16ED4A-15C0-4883-BC5E-BF6D50798AFC}" type="datetimeFigureOut">
              <a:rPr lang="en-US" smtClean="0"/>
              <a:pPr/>
              <a:t>5/18/2014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55CC56-4BFA-4A45-8FBD-BE76970E65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116ED4A-15C0-4883-BC5E-BF6D50798AFC}" type="datetimeFigureOut">
              <a:rPr lang="en-US" smtClean="0"/>
              <a:pPr/>
              <a:t>5/18/2014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55CC56-4BFA-4A45-8FBD-BE76970E65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16ED4A-15C0-4883-BC5E-BF6D50798AFC}" type="datetimeFigureOut">
              <a:rPr lang="en-US" smtClean="0"/>
              <a:pPr/>
              <a:t>5/18/2014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55CC56-4BFA-4A45-8FBD-BE76970E65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6ED4A-15C0-4883-BC5E-BF6D50798AFC}" type="datetimeFigureOut">
              <a:rPr lang="en-US" smtClean="0"/>
              <a:pPr/>
              <a:t>5/18/2014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55CC56-4BFA-4A45-8FBD-BE76970E65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16ED4A-15C0-4883-BC5E-BF6D50798AFC}" type="datetimeFigureOut">
              <a:rPr lang="en-US" smtClean="0"/>
              <a:pPr/>
              <a:t>5/18/2014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55CC56-4BFA-4A45-8FBD-BE76970E65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16ED4A-15C0-4883-BC5E-BF6D50798AFC}" type="datetimeFigureOut">
              <a:rPr lang="en-US" smtClean="0"/>
              <a:pPr/>
              <a:t>5/18/2014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F55CC56-4BFA-4A45-8FBD-BE76970E65C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116ED4A-15C0-4883-BC5E-BF6D50798AFC}" type="datetimeFigureOut">
              <a:rPr lang="en-US" smtClean="0"/>
              <a:pPr/>
              <a:t>5/18/2014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F55CC56-4BFA-4A45-8FBD-BE76970E65C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amp;esrc=s&amp;frm=1&amp;source=images&amp;cd=&amp;cad=rja&amp;docid=pxouZBdmOimlMM&amp;tbnid=juz4w55SAwTqeM:&amp;ved=0CAUQjRw&amp;url=http://en.wikipedia.org/wiki/File:Mona_Lisa.jpg&amp;ei=o7ZUUuPvEMnViwLSvoDYDQ&amp;bvm=bv.53760139,d.cGE&amp;psig=AFQjCNFNQJNisZe1pkhVs_ExFIuY8yPYmA&amp;ust=1381369826675976"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www.google.com/url?sa=i&amp;rct=j&amp;q=&amp;esrc=s&amp;frm=1&amp;source=images&amp;cd=&amp;cad=rja&amp;docid=FggvgTuV7WrudM&amp;tbnid=qn4YCqeiT0RbkM:&amp;ved=0CAUQjRw&amp;url=http://www.fanpop.com/clubs/jesus/images/21401487/title/last-supper&amp;ei=FrdUUp_nNeiaigLM9oGwCA&amp;bvm=bv.53760139,d.cGE&amp;psig=AFQjCNHQ8188cjYCJo9iZb9MhHeI3eHfAw&amp;ust=138136997144449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hyperlink" Target="http://www.wikipedia.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google/" TargetMode="External"/><Relationship Id="rId2" Type="http://schemas.openxmlformats.org/officeDocument/2006/relationships/hyperlink" Target="http://www.wikipedia.comwww.bing.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371600"/>
            <a:ext cx="6327648" cy="1066800"/>
          </a:xfrm>
        </p:spPr>
        <p:txBody>
          <a:bodyPr>
            <a:normAutofit fontScale="90000"/>
          </a:bodyPr>
          <a:lstStyle/>
          <a:p>
            <a:r>
              <a:rPr lang="en-US" sz="6000" dirty="0" smtClean="0">
                <a:latin typeface="Cooper Black" pitchFamily="18" charset="0"/>
              </a:rPr>
              <a:t>Leonardo </a:t>
            </a:r>
            <a:r>
              <a:rPr lang="en-US" sz="6000" dirty="0" err="1" smtClean="0">
                <a:latin typeface="Cooper Black" pitchFamily="18" charset="0"/>
              </a:rPr>
              <a:t>daVinci</a:t>
            </a:r>
            <a:endParaRPr lang="en-US" sz="6000" dirty="0">
              <a:latin typeface="Cooper Black" pitchFamily="18" charset="0"/>
            </a:endParaRPr>
          </a:p>
        </p:txBody>
      </p:sp>
      <p:sp>
        <p:nvSpPr>
          <p:cNvPr id="3" name="Subtitle 2"/>
          <p:cNvSpPr>
            <a:spLocks noGrp="1"/>
          </p:cNvSpPr>
          <p:nvPr>
            <p:ph type="subTitle" idx="1"/>
          </p:nvPr>
        </p:nvSpPr>
        <p:spPr>
          <a:xfrm>
            <a:off x="1981200" y="3048000"/>
            <a:ext cx="4648200" cy="2514600"/>
          </a:xfrm>
        </p:spPr>
        <p:txBody>
          <a:bodyPr>
            <a:normAutofit/>
          </a:bodyPr>
          <a:lstStyle/>
          <a:p>
            <a:r>
              <a:rPr lang="en-US" sz="3200" dirty="0" smtClean="0"/>
              <a:t>BY: Ian Kim &amp; Scott Kim</a:t>
            </a:r>
          </a:p>
          <a:p>
            <a:endParaRPr lang="en-US" sz="3200" dirty="0" smtClean="0"/>
          </a:p>
          <a:p>
            <a:endParaRPr lang="en-US" sz="3200" dirty="0" smtClean="0"/>
          </a:p>
          <a:p>
            <a:pPr algn="ctr"/>
            <a:r>
              <a:rPr lang="en-US" sz="3200" dirty="0" smtClean="0"/>
              <a:t>     VS</a:t>
            </a:r>
          </a:p>
        </p:txBody>
      </p:sp>
      <p:pic>
        <p:nvPicPr>
          <p:cNvPr id="8194" name="Picture 2" descr="http://upload.wikimedia.org/wikipedia/commons/6/6a/Mona_Lisa.jpg">
            <a:hlinkClick r:id="rId2"/>
          </p:cNvPr>
          <p:cNvPicPr>
            <a:picLocks noChangeAspect="1" noChangeArrowheads="1"/>
          </p:cNvPicPr>
          <p:nvPr/>
        </p:nvPicPr>
        <p:blipFill>
          <a:blip r:embed="rId3" cstate="print"/>
          <a:srcRect/>
          <a:stretch>
            <a:fillRect/>
          </a:stretch>
        </p:blipFill>
        <p:spPr bwMode="auto">
          <a:xfrm rot="1315131">
            <a:off x="390722" y="3755824"/>
            <a:ext cx="2905125" cy="2655939"/>
          </a:xfrm>
          <a:prstGeom prst="rect">
            <a:avLst/>
          </a:prstGeom>
          <a:noFill/>
        </p:spPr>
      </p:pic>
      <p:pic>
        <p:nvPicPr>
          <p:cNvPr id="8196" name="Picture 4" descr="http://images4.fanpop.com/image/photos/21400000/the-last-supper-jesus-21401487-1000-648.jpg">
            <a:hlinkClick r:id="rId4"/>
          </p:cNvPr>
          <p:cNvPicPr>
            <a:picLocks noChangeAspect="1" noChangeArrowheads="1"/>
          </p:cNvPicPr>
          <p:nvPr/>
        </p:nvPicPr>
        <p:blipFill>
          <a:blip r:embed="rId5"/>
          <a:srcRect/>
          <a:stretch>
            <a:fillRect/>
          </a:stretch>
        </p:blipFill>
        <p:spPr bwMode="auto">
          <a:xfrm rot="20477422">
            <a:off x="5741400" y="3727788"/>
            <a:ext cx="3047999" cy="2713038"/>
          </a:xfrm>
          <a:prstGeom prst="rect">
            <a:avLst/>
          </a:prstGeom>
          <a:noFill/>
        </p:spPr>
      </p:pic>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847088"/>
          </a:xfrm>
        </p:spPr>
        <p:txBody>
          <a:bodyPr>
            <a:normAutofit fontScale="90000"/>
          </a:bodyPr>
          <a:lstStyle/>
          <a:p>
            <a:r>
              <a:rPr lang="en-US" dirty="0" smtClean="0"/>
              <a:t>What is the name of the artist you chose and give a brief summary of their life.</a:t>
            </a:r>
            <a:endParaRPr lang="en-US" dirty="0"/>
          </a:p>
        </p:txBody>
      </p:sp>
      <p:sp>
        <p:nvSpPr>
          <p:cNvPr id="3" name="Vertical Text Placeholder 2"/>
          <p:cNvSpPr>
            <a:spLocks noGrp="1"/>
          </p:cNvSpPr>
          <p:nvPr>
            <p:ph type="body" orient="vert" idx="1"/>
          </p:nvPr>
        </p:nvSpPr>
        <p:spPr>
          <a:xfrm rot="16200000">
            <a:off x="3009900" y="38100"/>
            <a:ext cx="2895600" cy="8001000"/>
          </a:xfrm>
        </p:spPr>
        <p:txBody>
          <a:bodyPr/>
          <a:lstStyle/>
          <a:p>
            <a:pPr algn="just"/>
            <a:r>
              <a:rPr lang="en-US" dirty="0" smtClean="0"/>
              <a:t>Leonardo </a:t>
            </a:r>
            <a:r>
              <a:rPr lang="en-US" dirty="0" err="1" smtClean="0"/>
              <a:t>da</a:t>
            </a:r>
            <a:r>
              <a:rPr lang="en-US" dirty="0" smtClean="0"/>
              <a:t> Vinci is widely considered to be one of the best painters of all time. He was born in April 15, 1452 and he died in May 2, 1519. One of his painting Mona Lisa is the most parodied portrait and The Last Supper is the most reproduced religious painting of all time.</a:t>
            </a:r>
            <a:endParaRPr lang="en-US"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04088"/>
            <a:ext cx="7924800" cy="1143000"/>
          </a:xfrm>
        </p:spPr>
        <p:txBody>
          <a:bodyPr>
            <a:normAutofit fontScale="90000"/>
          </a:bodyPr>
          <a:lstStyle/>
          <a:p>
            <a:r>
              <a:rPr lang="en-US" dirty="0" smtClean="0"/>
              <a:t>What are most famous compositions of your artist?</a:t>
            </a:r>
            <a:endParaRPr lang="en-US" dirty="0"/>
          </a:p>
        </p:txBody>
      </p:sp>
      <p:sp>
        <p:nvSpPr>
          <p:cNvPr id="3" name="Content Placeholder 2"/>
          <p:cNvSpPr>
            <a:spLocks noGrp="1"/>
          </p:cNvSpPr>
          <p:nvPr>
            <p:ph idx="1"/>
          </p:nvPr>
        </p:nvSpPr>
        <p:spPr>
          <a:xfrm>
            <a:off x="381000" y="1981200"/>
            <a:ext cx="8229600" cy="4389120"/>
          </a:xfrm>
        </p:spPr>
        <p:txBody>
          <a:bodyPr/>
          <a:lstStyle/>
          <a:p>
            <a:pPr algn="just"/>
            <a:r>
              <a:rPr lang="en-US" dirty="0" smtClean="0"/>
              <a:t>One of his most famous composition is the  art called, Mona Lisa. I used the website, </a:t>
            </a:r>
            <a:r>
              <a:rPr lang="en-US" dirty="0" smtClean="0">
                <a:hlinkClick r:id="rId2"/>
              </a:rPr>
              <a:t>www.wikipedia.com</a:t>
            </a:r>
            <a:r>
              <a:rPr lang="en-US" dirty="0" smtClean="0"/>
              <a:t>. The time it was painted was between 1503 and 1506. The period of art is from the High Italian, 16</a:t>
            </a:r>
            <a:r>
              <a:rPr lang="en-US" baseline="30000" dirty="0" smtClean="0"/>
              <a:t>th</a:t>
            </a:r>
            <a:r>
              <a:rPr lang="en-US" dirty="0" smtClean="0"/>
              <a:t> century.</a:t>
            </a:r>
          </a:p>
          <a:p>
            <a:pPr algn="just"/>
            <a:r>
              <a:rPr lang="en-US" dirty="0" smtClean="0"/>
              <a:t>The Last Supper is a late 15</a:t>
            </a:r>
            <a:r>
              <a:rPr lang="en-US" baseline="30000" dirty="0" smtClean="0"/>
              <a:t>th</a:t>
            </a:r>
            <a:r>
              <a:rPr lang="en-US" dirty="0" smtClean="0"/>
              <a:t> century mural painting by Leonardo </a:t>
            </a:r>
            <a:r>
              <a:rPr lang="en-US" dirty="0" err="1" smtClean="0"/>
              <a:t>da</a:t>
            </a:r>
            <a:r>
              <a:rPr lang="en-US" dirty="0" smtClean="0"/>
              <a:t> Vinci  in the refectory of the Convent of Santa Maria </a:t>
            </a:r>
            <a:r>
              <a:rPr lang="en-US" dirty="0" err="1" smtClean="0"/>
              <a:t>della</a:t>
            </a:r>
            <a:r>
              <a:rPr lang="en-US" dirty="0" smtClean="0"/>
              <a:t> Grazie, Milan. The work is presumed to have been commenced around 1495 and was commissioned  as part of a scheme of a renovations to the church.</a:t>
            </a:r>
            <a:endParaRPr lang="en-US" dirty="0"/>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1847088"/>
          </a:xfrm>
        </p:spPr>
        <p:txBody>
          <a:bodyPr>
            <a:noAutofit/>
          </a:bodyPr>
          <a:lstStyle/>
          <a:p>
            <a:r>
              <a:rPr lang="en-US" sz="4000" dirty="0" smtClean="0"/>
              <a:t>Describe each of the compositions. What are creative techniques that is used on the work of art?</a:t>
            </a:r>
            <a:endParaRPr lang="en-US" sz="4000" dirty="0"/>
          </a:p>
        </p:txBody>
      </p:sp>
      <p:sp>
        <p:nvSpPr>
          <p:cNvPr id="3" name="Content Placeholder 2"/>
          <p:cNvSpPr>
            <a:spLocks noGrp="1"/>
          </p:cNvSpPr>
          <p:nvPr>
            <p:ph idx="1"/>
          </p:nvPr>
        </p:nvSpPr>
        <p:spPr>
          <a:xfrm>
            <a:off x="304800" y="2209800"/>
            <a:ext cx="8229600" cy="4648200"/>
          </a:xfrm>
        </p:spPr>
        <p:txBody>
          <a:bodyPr>
            <a:normAutofit/>
          </a:bodyPr>
          <a:lstStyle/>
          <a:p>
            <a:pPr algn="just"/>
            <a:r>
              <a:rPr lang="en-US" sz="2200" dirty="0" smtClean="0"/>
              <a:t>The Mona Lisa is a half-length portrait of a woman by the Italian artist Leonardo </a:t>
            </a:r>
            <a:r>
              <a:rPr lang="en-US" sz="2200" dirty="0" err="1" smtClean="0"/>
              <a:t>da</a:t>
            </a:r>
            <a:r>
              <a:rPr lang="en-US" sz="2200" dirty="0" smtClean="0"/>
              <a:t> Vinci, the most  visited, the most written about, the most sung about, the most parodied work of art in the world. He used symmetry that means to measure together. For example since the face is in the middle and other elements balance out on the sides.</a:t>
            </a:r>
          </a:p>
          <a:p>
            <a:pPr algn="just"/>
            <a:r>
              <a:rPr lang="en-US" sz="2200" dirty="0" smtClean="0"/>
              <a:t>The Last Supper is the famous painting for Leonardo </a:t>
            </a:r>
            <a:r>
              <a:rPr lang="en-US" sz="2200" dirty="0" err="1" smtClean="0"/>
              <a:t>da</a:t>
            </a:r>
            <a:r>
              <a:rPr lang="en-US" sz="2200" dirty="0" smtClean="0"/>
              <a:t> Vinci. He used depth and shading to make it look more realistic. He used fresco style technique. Fresco style means a technique of mural painting executed upon freshly laid lime plaster. Fresco means fresh and fresco technique has been employed since is closely associated with Italian Renaissance that means re-birth or re-born. </a:t>
            </a:r>
            <a:endParaRPr lang="en-US" sz="2200" dirty="0"/>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848600" cy="1847088"/>
          </a:xfrm>
        </p:spPr>
        <p:txBody>
          <a:bodyPr>
            <a:normAutofit fontScale="90000"/>
          </a:bodyPr>
          <a:lstStyle/>
          <a:p>
            <a:r>
              <a:rPr lang="en-US" dirty="0" smtClean="0"/>
              <a:t>What is a brief summary of the historical culture in which your artist known?</a:t>
            </a:r>
            <a:endParaRPr lang="en-US" dirty="0"/>
          </a:p>
        </p:txBody>
      </p:sp>
      <p:sp>
        <p:nvSpPr>
          <p:cNvPr id="3" name="Content Placeholder 2"/>
          <p:cNvSpPr>
            <a:spLocks noGrp="1"/>
          </p:cNvSpPr>
          <p:nvPr>
            <p:ph idx="1"/>
          </p:nvPr>
        </p:nvSpPr>
        <p:spPr>
          <a:xfrm>
            <a:off x="533400" y="2667000"/>
            <a:ext cx="7772400" cy="4038600"/>
          </a:xfrm>
        </p:spPr>
        <p:txBody>
          <a:bodyPr/>
          <a:lstStyle/>
          <a:p>
            <a:pPr algn="just"/>
            <a:r>
              <a:rPr lang="en-US" dirty="0" smtClean="0"/>
              <a:t>Leonardo </a:t>
            </a:r>
            <a:r>
              <a:rPr lang="en-US" dirty="0" err="1" smtClean="0"/>
              <a:t>da</a:t>
            </a:r>
            <a:r>
              <a:rPr lang="en-US" dirty="0" smtClean="0"/>
              <a:t> Vinci was a scientist, mathematician, engineer, inventor, anatomist painter, sculptor, architect, botanist, musician, and a writer. And people knew Verrocchio was the best sculptor of his time.</a:t>
            </a:r>
            <a:endParaRPr lang="en-US" dirty="0"/>
          </a:p>
        </p:txBody>
      </p:sp>
    </p:spTree>
  </p:cSld>
  <p:clrMapOvr>
    <a:masterClrMapping/>
  </p:clrMapOvr>
  <p:transition>
    <p:cover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8077200" cy="1143000"/>
          </a:xfrm>
        </p:spPr>
        <p:txBody>
          <a:bodyPr>
            <a:normAutofit fontScale="90000"/>
          </a:bodyPr>
          <a:lstStyle/>
          <a:p>
            <a:r>
              <a:rPr lang="en-US" dirty="0" smtClean="0"/>
              <a:t>Was your artist inspired by any other artists?</a:t>
            </a:r>
            <a:endParaRPr lang="en-US" dirty="0"/>
          </a:p>
        </p:txBody>
      </p:sp>
      <p:sp>
        <p:nvSpPr>
          <p:cNvPr id="3" name="Content Placeholder 2"/>
          <p:cNvSpPr>
            <a:spLocks noGrp="1"/>
          </p:cNvSpPr>
          <p:nvPr>
            <p:ph idx="1"/>
          </p:nvPr>
        </p:nvSpPr>
        <p:spPr>
          <a:xfrm>
            <a:off x="304800" y="2057400"/>
            <a:ext cx="8153400" cy="4389120"/>
          </a:xfrm>
        </p:spPr>
        <p:txBody>
          <a:bodyPr/>
          <a:lstStyle/>
          <a:p>
            <a:pPr algn="just"/>
            <a:r>
              <a:rPr lang="en-US" dirty="0" smtClean="0"/>
              <a:t>At first, Leonardo wasn’t influenced by any one. As a child, Leonardo was curious and wanted to learn how nature worked. He got his start as an artist around 1469, when his father employed him as an apprentice to the fabled workshop of Verrocchio. After, he went to  there  he was inspired  by Andrea del Verrocchio.</a:t>
            </a:r>
            <a:endParaRPr lang="en-US" dirty="0"/>
          </a:p>
        </p:txBody>
      </p:sp>
    </p:spTree>
  </p:cSld>
  <p:clrMapOvr>
    <a:masterClrMapping/>
  </p:clrMapOvr>
  <p:transition>
    <p:cover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04088"/>
            <a:ext cx="7924800" cy="1143000"/>
          </a:xfrm>
        </p:spPr>
        <p:txBody>
          <a:bodyPr>
            <a:normAutofit fontScale="90000"/>
          </a:bodyPr>
          <a:lstStyle/>
          <a:p>
            <a:r>
              <a:rPr lang="en-US" dirty="0" smtClean="0"/>
              <a:t>What inspired you about this artist’s compositions?</a:t>
            </a:r>
            <a:endParaRPr lang="en-US" dirty="0"/>
          </a:p>
        </p:txBody>
      </p:sp>
      <p:sp>
        <p:nvSpPr>
          <p:cNvPr id="3" name="Content Placeholder 2"/>
          <p:cNvSpPr>
            <a:spLocks noGrp="1"/>
          </p:cNvSpPr>
          <p:nvPr>
            <p:ph idx="1"/>
          </p:nvPr>
        </p:nvSpPr>
        <p:spPr>
          <a:xfrm>
            <a:off x="381000" y="2133600"/>
            <a:ext cx="8229600" cy="4389120"/>
          </a:xfrm>
        </p:spPr>
        <p:txBody>
          <a:bodyPr/>
          <a:lstStyle/>
          <a:p>
            <a:pPr algn="just"/>
            <a:r>
              <a:rPr lang="en-US" dirty="0" smtClean="0"/>
              <a:t>Leonardo’s painting, “Mona Lisa” and “The Last Supper” paintings inspired me about this artist composition. His paintings were one of the most famous ones of all time, so I chose this one. I will use depth and shading just like how Leonardo </a:t>
            </a:r>
            <a:r>
              <a:rPr lang="en-US" dirty="0" err="1" smtClean="0"/>
              <a:t>da</a:t>
            </a:r>
            <a:r>
              <a:rPr lang="en-US" dirty="0" smtClean="0"/>
              <a:t> Vinci did.</a:t>
            </a:r>
            <a:endParaRPr lang="en-US"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685800"/>
            <a:ext cx="4575048" cy="1828800"/>
          </a:xfrm>
        </p:spPr>
        <p:txBody>
          <a:bodyPr/>
          <a:lstStyle/>
          <a:p>
            <a:r>
              <a:rPr lang="en-US" dirty="0" smtClean="0">
                <a:sym typeface="Wingdings" pitchFamily="2" charset="2"/>
              </a:rPr>
              <a:t></a:t>
            </a:r>
            <a:r>
              <a:rPr lang="en-US" dirty="0" smtClean="0"/>
              <a:t>REFRENCES</a:t>
            </a:r>
            <a:r>
              <a:rPr lang="en-US" dirty="0" smtClean="0">
                <a:sym typeface="Wingdings" pitchFamily="2" charset="2"/>
              </a:rPr>
              <a:t></a:t>
            </a:r>
            <a:endParaRPr lang="en-US" dirty="0"/>
          </a:p>
        </p:txBody>
      </p:sp>
      <p:sp>
        <p:nvSpPr>
          <p:cNvPr id="3" name="Subtitle 2"/>
          <p:cNvSpPr>
            <a:spLocks noGrp="1"/>
          </p:cNvSpPr>
          <p:nvPr>
            <p:ph type="subTitle" idx="1"/>
          </p:nvPr>
        </p:nvSpPr>
        <p:spPr>
          <a:xfrm>
            <a:off x="3048000" y="2819400"/>
            <a:ext cx="3124200" cy="1752600"/>
          </a:xfrm>
        </p:spPr>
        <p:txBody>
          <a:bodyPr>
            <a:normAutofit lnSpcReduction="10000"/>
          </a:bodyPr>
          <a:lstStyle/>
          <a:p>
            <a:r>
              <a:rPr lang="en-US" dirty="0" smtClean="0">
                <a:hlinkClick r:id="rId2"/>
              </a:rPr>
              <a:t>www.wikipedia.comwww.bing.com</a:t>
            </a:r>
            <a:endParaRPr lang="en-US" dirty="0" smtClean="0"/>
          </a:p>
          <a:p>
            <a:r>
              <a:rPr lang="en-US" dirty="0" smtClean="0">
                <a:hlinkClick r:id="rId3"/>
              </a:rPr>
              <a:t>www.google</a:t>
            </a:r>
            <a:r>
              <a:rPr lang="en-US" dirty="0" smtClean="0">
                <a:hlinkClick r:id="rId2"/>
              </a:rPr>
              <a:t>.com</a:t>
            </a:r>
            <a:endParaRPr lang="en-US" dirty="0" smtClean="0"/>
          </a:p>
          <a:p>
            <a:r>
              <a:rPr lang="en-US" dirty="0" smtClean="0"/>
              <a:t> </a:t>
            </a:r>
            <a:endParaRPr lang="en-US" dirty="0"/>
          </a:p>
        </p:txBody>
      </p:sp>
    </p:spTree>
  </p:cSld>
  <p:clrMapOvr>
    <a:masterClrMapping/>
  </p:clrMapOvr>
  <p:transition>
    <p:split orient="ver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322</TotalTime>
  <Words>546</Words>
  <Application>Microsoft Office PowerPoint</Application>
  <PresentationFormat>On-screen Show (4:3)</PresentationFormat>
  <Paragraphs>23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Leonardo daVinci</vt:lpstr>
      <vt:lpstr>What is the name of the artist you chose and give a brief summary of their life.</vt:lpstr>
      <vt:lpstr>What are most famous compositions of your artist?</vt:lpstr>
      <vt:lpstr>Describe each of the compositions. What are creative techniques that is used on the work of art?</vt:lpstr>
      <vt:lpstr>What is a brief summary of the historical culture in which your artist known?</vt:lpstr>
      <vt:lpstr>Was your artist inspired by any other artists?</vt:lpstr>
      <vt:lpstr>What inspired you about this artist’s compositions?</vt:lpstr>
      <vt:lpstr>REFRENCES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Leonardo Da Vinci</dc:title>
  <dc:creator>Mie</dc:creator>
  <cp:lastModifiedBy>LA</cp:lastModifiedBy>
  <cp:revision>36</cp:revision>
  <dcterms:created xsi:type="dcterms:W3CDTF">2013-10-08T03:58:54Z</dcterms:created>
  <dcterms:modified xsi:type="dcterms:W3CDTF">2014-05-18T23:38:45Z</dcterms:modified>
</cp:coreProperties>
</file>